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89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4F9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77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7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7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2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9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2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0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9D8BC-3F7A-4360-BB6D-F1FCB3470FB4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1" y="2290044"/>
            <a:ext cx="9144000" cy="2387600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ВОЛОНТЁРСКИЙ ЦЕНТР</a:t>
            </a:r>
            <a:b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СВЕРДЛОВСКОГО ОБЛАСТНОГО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МЕДИЦИНСКОГО КОЛЛЕДЖА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ВОЗМОЖНОСТИ ДОБРОВОЛЬЧЕСТВА</a:t>
            </a:r>
            <a:endParaRPr lang="en-US" sz="5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1" y="5040452"/>
            <a:ext cx="9144000" cy="1655762"/>
          </a:xfrm>
        </p:spPr>
        <p:txBody>
          <a:bodyPr/>
          <a:lstStyle/>
          <a:p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«С традициями милосердия в век инноваций»</a:t>
            </a:r>
          </a:p>
        </p:txBody>
      </p:sp>
      <p:pic>
        <p:nvPicPr>
          <p:cNvPr id="1026" name="Picture 2" descr="C:\Users\Анатолий\Desktop\Логотипы оссу и колледжа\Bez_imen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062" y="1405806"/>
            <a:ext cx="977978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73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0006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ВОЛОНТЕРЫ МЕДИКО-СОЦИАЛЬНОГО ЦЕНТРА СОПРОВОЖДЕНИЯ ПАЦИЕНТОВ С ОНКОЗАБОЛЕВАНИЯМИ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Анатолий\Desktop\na_praktik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201">
            <a:off x="2572789" y="2502925"/>
            <a:ext cx="3998422" cy="2996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2" descr="C:\Users\Анатолий\Desktop\Cc_dm2b0t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309" y="4844382"/>
            <a:ext cx="831992" cy="127294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5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000" b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ahoma" pitchFamily="34" charset="0"/>
              </a:rPr>
              <a:t>РЕСУРСНЫЙ ЦЕНТР БЕЗОПАСНОСТИ ЖИЗНЕДЕЯТЕЛЬНОСТИ, ПОИСКОВО-СПАСАТЕЛЬНЫХ РАБОТ И ПЕРВОЙ ПОМОЩИ</a:t>
            </a:r>
            <a:endParaRPr lang="ru-RU" sz="20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8706" y="3284952"/>
            <a:ext cx="1426588" cy="143268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3" t="30238" r="16675" b="27828"/>
          <a:stretch/>
        </p:blipFill>
        <p:spPr bwMode="auto">
          <a:xfrm rot="617283">
            <a:off x="1574595" y="2074949"/>
            <a:ext cx="5994810" cy="3379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524" y="5049981"/>
            <a:ext cx="1116350" cy="112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5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КОМАНДА МАТРОСОВ-СПАСАТЕЛЕЙ МЕЖДУНАРОДНОГО ДЕТСКОГО ЦЕНТРА «АРТЕК»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4790" y="1825625"/>
            <a:ext cx="5154419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663" y="4974990"/>
            <a:ext cx="1047874" cy="120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0006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МОЛОДЕЖНОЕ ОТДЕЛЕНИЕ</a:t>
            </a: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«РОССИЙСКИЙ КРАСНЫЙ КРЕСТ»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123" y="1446137"/>
            <a:ext cx="5535114" cy="5100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237" y="4946137"/>
            <a:ext cx="1151782" cy="12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0006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МОЛОДЕЖНОЕ ОТДЕЛЕНИЕ</a:t>
            </a:r>
            <a:br>
              <a:rPr lang="ru-RU" sz="27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7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АССОЦИАЦИИ СРЕДНИХ МЕДИЦИНСКИХ РАБОТНИКОВ СВЕРДЛОВСКОЙ ОБЛАСТИ</a:t>
            </a:r>
            <a:endParaRPr lang="ru-RU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5901" y="1825625"/>
            <a:ext cx="5352198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010" y="4923522"/>
            <a:ext cx="937446" cy="12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5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ВОЛОНТЕРСКИЙ ИНКЛЮЗИВНЫЙ ЦЕНТР СВЕРДЛОВСКОЙ ОБЛАСТИ «АБИЛИМПИКС»</a:t>
            </a:r>
            <a:endParaRPr lang="ru-RU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2906" y="2138804"/>
            <a:ext cx="4938188" cy="3724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450" y="4954503"/>
            <a:ext cx="1217731" cy="133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ВОЛОНТЕРЫ МОЛОДЕЖНЫХ ПРОЕКТОВ ОБЩЕРОССИЙСКОГО НАРОДНОГО ФРОНТА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4893" y="1281616"/>
            <a:ext cx="5538354" cy="51343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497" y="4852554"/>
            <a:ext cx="1317213" cy="13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4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ИНТЕРАКТИВНАЯ ИСТОРИЧЕСКАЯ РЕКОНСТРУКЦИЯ «ЭВАКОГОСПИТАЛЬ»</a:t>
            </a:r>
            <a:endParaRPr lang="ru-RU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7088" y="1027907"/>
            <a:ext cx="5266314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4" y="3085246"/>
            <a:ext cx="4218798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2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ЛИГА ВОЛОНТЕРСКИХ ОТРЯДОВ </a:t>
            </a: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СВЕРДЛОВСКОЙ ОБЛАСТИ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7140" y="1224335"/>
            <a:ext cx="5633696" cy="49526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308" y="4920826"/>
            <a:ext cx="1610591" cy="12561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7982" y="512522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6600"/>
                </a:solidFill>
                <a:latin typeface="Comic Sans MS" panose="030F0702030302020204" pitchFamily="66" charset="0"/>
              </a:rPr>
              <a:t>8600 волонтеров </a:t>
            </a:r>
          </a:p>
          <a:p>
            <a:r>
              <a:rPr lang="ru-RU" dirty="0">
                <a:solidFill>
                  <a:srgbClr val="006600"/>
                </a:solidFill>
                <a:latin typeface="Comic Sans MS" panose="030F0702030302020204" pitchFamily="66" charset="0"/>
              </a:rPr>
              <a:t>284 </a:t>
            </a:r>
          </a:p>
          <a:p>
            <a:r>
              <a:rPr lang="ru-RU" dirty="0">
                <a:solidFill>
                  <a:srgbClr val="006600"/>
                </a:solidFill>
                <a:latin typeface="Comic Sans MS" panose="030F0702030302020204" pitchFamily="66" charset="0"/>
              </a:rPr>
              <a:t>волонтерские объединения</a:t>
            </a:r>
          </a:p>
          <a:p>
            <a:r>
              <a:rPr lang="ru-RU" dirty="0">
                <a:solidFill>
                  <a:srgbClr val="006600"/>
                </a:solidFill>
                <a:latin typeface="Comic Sans MS" panose="030F0702030302020204" pitchFamily="66" charset="0"/>
              </a:rPr>
              <a:t>В 52 муниципалитетах</a:t>
            </a:r>
          </a:p>
        </p:txBody>
      </p:sp>
    </p:spTree>
    <p:extLst>
      <p:ext uri="{BB962C8B-B14F-4D97-AF65-F5344CB8AC3E}">
        <p14:creationId xmlns:p14="http://schemas.microsoft.com/office/powerpoint/2010/main" val="320396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АССОЦИАЦИЯ ВОЛОНТЕРСКИХ ОТРЯДОВ УЧРЕЖДЕНИЙ СПО Г. ЕКАТЕРИНБУРГА</a:t>
            </a:r>
            <a:endParaRPr lang="ru-RU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6589" y="1934143"/>
            <a:ext cx="5386685" cy="4018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274" y="5231822"/>
            <a:ext cx="1385090" cy="94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4F32D9-ED54-4019-89D8-BD82825027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1" y="1451205"/>
            <a:ext cx="4176464" cy="2783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3EE7143-7A96-4C1D-AA2A-8AA846BC75D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28650" y="687244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СОЗДАН В 2016 ГОДУ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 5 мая 2017г. – участник</a:t>
            </a:r>
          </a:p>
          <a:p>
            <a:pPr marL="0" indent="0" algn="ctr">
              <a:buNone/>
              <a:defRPr/>
            </a:pP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АССОЦИАЦИИ ВОЛОНТЕРСКИХ ЦЕНТРОВ РОССИИ</a:t>
            </a:r>
            <a:endParaRPr lang="en-US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4E47A6-3AE1-4DDD-BAF8-031837D26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01294"/>
            <a:ext cx="4407408" cy="21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ВОЛОНТЕРЫ ЧМ ПО ФУТБОЛУ 2018 УНИВЕРСИАДЫ В КРАСНОЯРСКЕ 2019</a:t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ЧМ МИРА ПО БОКСУ  2019 в ЕКАТЕРИНБУРГЕ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54" y="1027907"/>
            <a:ext cx="4596782" cy="38956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563" y="3572647"/>
            <a:ext cx="3687036" cy="33777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013" y="1308347"/>
            <a:ext cx="4072481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4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ВОЛОНТЕРЫ СОБЫТИЙ</a:t>
            </a:r>
            <a:b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САММИТ GMIS 2019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4719" y="1935951"/>
            <a:ext cx="522472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ВОЛОНТЕРЫ «</a:t>
            </a:r>
            <a:r>
              <a:rPr 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ATOMSKILLS»</a:t>
            </a:r>
            <a:endParaRPr lang="ru-RU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796" y="1931522"/>
            <a:ext cx="5078408" cy="41395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173" y="5074371"/>
            <a:ext cx="1536400" cy="113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ЦЕНТР «СЕРЕБРЯНОГО» ДОБРОВОЛЬЧЕСТВА ГБПОУ «СОМК»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970" y="1447057"/>
            <a:ext cx="5156793" cy="472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2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ВОЛОНТЕРЫ БЕРЕЖЛИВОЙ ПОЛИКЛИНИКИ</a:t>
            </a:r>
            <a:endParaRPr lang="ru-RU" sz="3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190" y="1600201"/>
            <a:ext cx="5362326" cy="4274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626" y="5044114"/>
            <a:ext cx="1579001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6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ВОЛОНТЕРЫ ПРОЕКТОВ РЕГИОНАЛЬНОГО ЦЕНТРА ПАТРИОТИЧЕСКОГО ВОСПИТАНИЯ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0306" y="1423555"/>
            <a:ext cx="5132548" cy="49871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844" y="5060372"/>
            <a:ext cx="1417384" cy="11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8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ВОЛОНТЕРЫ ВОЕННО-ПАТРИОТИЧЕСКОГО КЛУБА «МЕДИЦИНСКИЙ СПЕЦНАЗ»</a:t>
            </a:r>
            <a:endParaRPr lang="ru-RU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5161" y="1682360"/>
            <a:ext cx="5263557" cy="430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ВОЛОНТЕРЫ ПОБЕДЫ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2961" y="1493116"/>
            <a:ext cx="4878078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977" y="4905006"/>
            <a:ext cx="1292464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ВОЛОНТЕРЫ ФЕСТИВАЛЯ </a:t>
            </a:r>
            <a:br>
              <a:rPr lang="ru-RU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«ЦАРСКИЕ ДНИ»</a:t>
            </a:r>
            <a:endParaRPr lang="ru-RU" sz="3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4759" y="1448473"/>
            <a:ext cx="4414481" cy="4818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770" y="5059488"/>
            <a:ext cx="1109568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1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ВОЛОНТЕРСКИЙ ОТРЯД ЭКОЛОГИЧЕСКОГО ЦЕНТРА ГБПОУ «СОМК»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100" y="1508990"/>
            <a:ext cx="5340927" cy="4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5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ahoma" pitchFamily="34" charset="0"/>
              </a:rPr>
              <a:t>РЕСУРСЫ   ВОЛОНТЕРСКОГО ЦЕНТРА ГБПОУ «СОМК»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Северный 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управленческий округ Свердловской области: Серов, Краснотурьинск </a:t>
            </a:r>
          </a:p>
          <a:p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Восточный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управленческий округ Свердловской области: Алапаевск, Ирбит  </a:t>
            </a:r>
          </a:p>
          <a:p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Западный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управленческий округ Свердловской области: Красноуфимск, Ревда</a:t>
            </a:r>
          </a:p>
          <a:p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Южный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управленческий округ Свердловской области: Каменск-Уральский, Асбест, Сухой Лог </a:t>
            </a:r>
          </a:p>
          <a:p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Горнозаводской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управленческий округ Свердловской области: Нижний Тагил, Новоуральск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591" y="1808271"/>
            <a:ext cx="3558886" cy="436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9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РЕСУРСНЫЙ ЦЕНТР МОЛОДЕЖНОГО МЕЖНАЦИОНАЛЬНОГО ВЗАИМОДЕЙСТВИЯ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6016" y="1527463"/>
            <a:ext cx="5692955" cy="39543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53" y="4967144"/>
            <a:ext cx="1293383" cy="12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7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ВОЛОНТЕРЫ КУЛЬТУРЫ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4853" y="1204849"/>
            <a:ext cx="4816257" cy="4200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6465">
            <a:off x="90967" y="2827681"/>
            <a:ext cx="4480948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7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ДОБРОВОЛЬЧЕСКОЕ ОБЪЕДИНЕНИЕ «МОЛОДЁЖНОЕ БРАТСТВО ТРЕЗВОСТИ» ПРИ ОБЩЕСТВЕННО-ГОСУДАРСТВЕННОМ ДВИЖЕНИИ «ПОПЕЧИТЕЛЬСТВО О НАРОДНОЙ ТРЕЗВОСТИ»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149" y="1434560"/>
            <a:ext cx="4530887" cy="4742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161" y="5024069"/>
            <a:ext cx="1152894" cy="115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9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714" y="1597025"/>
            <a:ext cx="6206519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369" y="5008418"/>
            <a:ext cx="1252104" cy="11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ahoma" pitchFamily="34" charset="0"/>
              </a:rPr>
              <a:t>ВОЛОНТЕРСКИЙ ЦЕНТР ГБПОУ «СОМК»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629150" y="1768952"/>
            <a:ext cx="3886200" cy="4351338"/>
          </a:xfrm>
        </p:spPr>
        <p:txBody>
          <a:bodyPr>
            <a:noAutofit/>
          </a:bodyPr>
          <a:lstStyle/>
          <a:p>
            <a:r>
              <a:rPr lang="ru-RU" sz="1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 актовых залов и аудиторий площадью 2055,8  м2 </a:t>
            </a:r>
          </a:p>
          <a:p>
            <a:endParaRPr lang="ru-RU" sz="1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1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108 сотрудников – руководителей волонтерской деятельности</a:t>
            </a:r>
          </a:p>
          <a:p>
            <a:endParaRPr lang="ru-RU" sz="1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1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25 групп в социальных сетях - более </a:t>
            </a:r>
          </a:p>
          <a:p>
            <a:r>
              <a:rPr lang="ru-RU" sz="1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25 000 подписчиков</a:t>
            </a:r>
          </a:p>
          <a:p>
            <a:endParaRPr lang="ru-RU" sz="1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1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Количество волонтеров  - 7619 человек</a:t>
            </a:r>
          </a:p>
          <a:p>
            <a:endParaRPr lang="ru-RU" sz="1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1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Общее количество акций и </a:t>
            </a:r>
          </a:p>
          <a:p>
            <a:r>
              <a:rPr lang="ru-RU" sz="1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мероприятий в 2020 году – 932</a:t>
            </a:r>
          </a:p>
          <a:p>
            <a:endParaRPr lang="ru-RU" sz="1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1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Охват акциями -  755 753 свердловчан</a:t>
            </a:r>
          </a:p>
          <a:p>
            <a:endParaRPr lang="ru-RU" sz="140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endParaRPr lang="ru-RU" sz="14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46" y="1286202"/>
            <a:ext cx="3037439" cy="2280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56263" y="3390762"/>
            <a:ext cx="2389839" cy="1743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46" y="4584094"/>
            <a:ext cx="2400769" cy="1920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824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Всероссийская акция </a:t>
            </a:r>
            <a:r>
              <a:rPr 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#</a:t>
            </a:r>
            <a:r>
              <a:rPr lang="ru-RU" sz="3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МыВместе</a:t>
            </a:r>
            <a:endParaRPr lang="en-US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550894"/>
            <a:ext cx="3886200" cy="4626069"/>
          </a:xfrm>
        </p:spPr>
        <p:txBody>
          <a:bodyPr>
            <a:normAutofit fontScale="92500" lnSpcReduction="20000"/>
          </a:bodyPr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Волонтерские штабы ГБПОУ «СОМК» в Свердловской области – более 1500 добровольцев в 12 городах присутствия колледжа: Алапаевск, Асбест, Ирбит, Каменск-Уральский, Краснотурьинск, Красноуфимск, Нижний Тагил, Новоуральск, Ревда, Серов, Сухой Лог. 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Волонтерское сопровождение в 81 территории региона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Более 45 000 заявок 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Более 3300 консультаций волонтеров-психологов, а также медицинских работников 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115 выездов - заключительная дезинфекция помещений, в том числе очагов новой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короновирусной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инфекции. 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Дезинфекция уличных сооружений.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Общая площадь – более 213 000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кв.м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endParaRPr lang="ru-RU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655" y="1087538"/>
            <a:ext cx="2352510" cy="1540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720" y="3009631"/>
            <a:ext cx="1457445" cy="1983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053" y="2496989"/>
            <a:ext cx="2177536" cy="1596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28672" y="3898630"/>
            <a:ext cx="1639966" cy="2188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99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0" y="1122241"/>
            <a:ext cx="770153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ВОЛОНТЁРСКИЙ ЦЕНТР ГБПОУ «СОМК»</a:t>
            </a:r>
            <a:br>
              <a:rPr lang="ru-RU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045" y="2346131"/>
            <a:ext cx="5364945" cy="40298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906" y="4895746"/>
            <a:ext cx="1268078" cy="12619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00" y="4892337"/>
            <a:ext cx="1400782" cy="126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1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734" y="713599"/>
            <a:ext cx="7701534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ВОЛОНТЁРЫ-МЕДИКИ</a:t>
            </a:r>
            <a:endParaRPr lang="en-US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Рисунок 4" descr="4JsoIf1H_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97968">
            <a:off x="2091747" y="2121303"/>
            <a:ext cx="4916533" cy="3280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313" y="4862945"/>
            <a:ext cx="1317387" cy="123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7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ahoma" pitchFamily="34" charset="0"/>
              </a:rPr>
              <a:t>КОМАНДА «ТАНЦУЙ РАДИ ЖИЗНИ»</a:t>
            </a:r>
            <a:endParaRPr lang="ru-RU" sz="3200" dirty="0"/>
          </a:p>
        </p:txBody>
      </p:sp>
      <p:pic>
        <p:nvPicPr>
          <p:cNvPr id="4" name="Picture 2" descr="E:\фото\17-18\Д4Л\мала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005">
            <a:off x="2438400" y="2181256"/>
            <a:ext cx="4267200" cy="2847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Shape 27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7587690" y="5070763"/>
            <a:ext cx="1213410" cy="107606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699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ВОЛОНТЕРЫ ОБЛАСТНОГО ОТРЯДА «АНТИСПИД»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FrLOSPPtzR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2915689" y="2958046"/>
            <a:ext cx="3312622" cy="2086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FrLOSPPtzR4.jpg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1746282" y="2201803"/>
            <a:ext cx="5328592" cy="3598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655" y="4857243"/>
            <a:ext cx="865707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5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</TotalTime>
  <Words>434</Words>
  <Application>Microsoft Office PowerPoint</Application>
  <PresentationFormat>Экран (4:3)</PresentationFormat>
  <Paragraphs>68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Office Theme</vt:lpstr>
      <vt:lpstr>ВОЛОНТЁРСКИЙ ЦЕНТР СВЕРДЛОВСКОГО ОБЛАСТНОГО МЕДИЦИНСКОГО КОЛЛЕДЖА  ВОЗМОЖНОСТИ ДОБРОВОЛЬЧЕСТВА</vt:lpstr>
      <vt:lpstr>СОЗДАН В 2016 ГОДУ</vt:lpstr>
      <vt:lpstr>РЕСУРСЫ   ВОЛОНТЕРСКОГО ЦЕНТРА ГБПОУ «СОМК»</vt:lpstr>
      <vt:lpstr>ВОЛОНТЕРСКИЙ ЦЕНТР ГБПОУ «СОМК»</vt:lpstr>
      <vt:lpstr>Всероссийская акция #МыВместе</vt:lpstr>
      <vt:lpstr>ВОЛОНТЁРСКИЙ ЦЕНТР ГБПОУ «СОМК» </vt:lpstr>
      <vt:lpstr>ВОЛОНТЁРЫ-МЕДИКИ</vt:lpstr>
      <vt:lpstr>КОМАНДА «ТАНЦУЙ РАДИ ЖИЗНИ»</vt:lpstr>
      <vt:lpstr>ВОЛОНТЕРЫ ОБЛАСТНОГО ОТРЯДА «АНТИСПИД»</vt:lpstr>
      <vt:lpstr>ВОЛОНТЕРЫ МЕДИКО-СОЦИАЛЬНОГО ЦЕНТРА СОПРОВОЖДЕНИЯ ПАЦИЕНТОВ С ОНКОЗАБОЛЕВАНИЯМИ</vt:lpstr>
      <vt:lpstr>РЕСУРСНЫЙ ЦЕНТР БЕЗОПАСНОСТИ ЖИЗНЕДЕЯТЕЛЬНОСТИ, ПОИСКОВО-СПАСАТЕЛЬНЫХ РАБОТ И ПЕРВОЙ ПОМОЩИ</vt:lpstr>
      <vt:lpstr>КОМАНДА МАТРОСОВ-СПАСАТЕЛЕЙ МЕЖДУНАРОДНОГО ДЕТСКОГО ЦЕНТРА «АРТЕК»</vt:lpstr>
      <vt:lpstr>МОЛОДЕЖНОЕ ОТДЕЛЕНИЕ «РОССИЙСКИЙ КРАСНЫЙ КРЕСТ»</vt:lpstr>
      <vt:lpstr>МОЛОДЕЖНОЕ ОТДЕЛЕНИЕ АССОЦИАЦИИ СРЕДНИХ МЕДИЦИНСКИХ РАБОТНИКОВ СВЕРДЛОВСКОЙ ОБЛАСТИ</vt:lpstr>
      <vt:lpstr>ВОЛОНТЕРСКИЙ ИНКЛЮЗИВНЫЙ ЦЕНТР СВЕРДЛОВСКОЙ ОБЛАСТИ «АБИЛИМПИКС»</vt:lpstr>
      <vt:lpstr>ВОЛОНТЕРЫ МОЛОДЕЖНЫХ ПРОЕКТОВ ОБЩЕРОССИЙСКОГО НАРОДНОГО ФРОНТА</vt:lpstr>
      <vt:lpstr>ИНТЕРАКТИВНАЯ ИСТОРИЧЕСКАЯ РЕКОНСТРУКЦИЯ «ЭВАКОГОСПИТАЛЬ»</vt:lpstr>
      <vt:lpstr>ЛИГА ВОЛОНТЕРСКИХ ОТРЯДОВ  СВЕРДЛОВСКОЙ ОБЛАСТИ</vt:lpstr>
      <vt:lpstr>АССОЦИАЦИЯ ВОЛОНТЕРСКИХ ОТРЯДОВ УЧРЕЖДЕНИЙ СПО Г. ЕКАТЕРИНБУРГА</vt:lpstr>
      <vt:lpstr>ВОЛОНТЕРЫ ЧМ ПО ФУТБОЛУ 2018 УНИВЕРСИАДЫ В КРАСНОЯРСКЕ 2019 ЧМ МИРА ПО БОКСУ  2019 в ЕКАТЕРИНБУРГЕ</vt:lpstr>
      <vt:lpstr> ВОЛОНТЕРЫ СОБЫТИЙ САММИТ GMIS 2019</vt:lpstr>
      <vt:lpstr>ВОЛОНТЕРЫ «ATOMSKILLS»</vt:lpstr>
      <vt:lpstr>ЦЕНТР «СЕРЕБРЯНОГО» ДОБРОВОЛЬЧЕСТВА ГБПОУ «СОМК»</vt:lpstr>
      <vt:lpstr>ВОЛОНТЕРЫ БЕРЕЖЛИВОЙ ПОЛИКЛИНИКИ</vt:lpstr>
      <vt:lpstr>ВОЛОНТЕРЫ ПРОЕКТОВ РЕГИОНАЛЬНОГО ЦЕНТРА ПАТРИОТИЧЕСКОГО ВОСПИТАНИЯ</vt:lpstr>
      <vt:lpstr>ВОЛОНТЕРЫ ВОЕННО-ПАТРИОТИЧЕСКОГО КЛУБА «МЕДИЦИНСКИЙ СПЕЦНАЗ»</vt:lpstr>
      <vt:lpstr>ВОЛОНТЕРЫ ПОБЕДЫ</vt:lpstr>
      <vt:lpstr>ВОЛОНТЕРЫ ФЕСТИВАЛЯ  «ЦАРСКИЕ ДНИ»</vt:lpstr>
      <vt:lpstr>ВОЛОНТЕРСКИЙ ОТРЯД ЭКОЛОГИЧЕСКОГО ЦЕНТРА ГБПОУ «СОМК»</vt:lpstr>
      <vt:lpstr>РЕСУРСНЫЙ ЦЕНТР МОЛОДЕЖНОГО МЕЖНАЦИОНАЛЬНОГО ВЗАИМОДЕЙСТВИЯ</vt:lpstr>
      <vt:lpstr>ВОЛОНТЕРЫ КУЛЬТУРЫ</vt:lpstr>
      <vt:lpstr>ДОБРОВОЛЬЧЕСКОЕ ОБЪЕДИНЕНИЕ «МОЛОДЁЖНОЕ БРАТСТВО ТРЕЗВОСТИ» ПРИ ОБЩЕСТВЕННО-ГОСУДАРСТВЕННОМ ДВИЖЕНИИ «ПОПЕЧИТЕЛЬСТВО О НАРОДНОЙ ТРЕЗВОСТИ»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Антон Киселев</cp:lastModifiedBy>
  <cp:revision>30</cp:revision>
  <dcterms:created xsi:type="dcterms:W3CDTF">2019-02-21T15:01:25Z</dcterms:created>
  <dcterms:modified xsi:type="dcterms:W3CDTF">2021-03-27T03:38:33Z</dcterms:modified>
</cp:coreProperties>
</file>